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82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2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89" autoAdjust="0"/>
  </p:normalViewPr>
  <p:slideViewPr>
    <p:cSldViewPr snapToGrid="0">
      <p:cViewPr varScale="1">
        <p:scale>
          <a:sx n="108" d="100"/>
          <a:sy n="108" d="100"/>
        </p:scale>
        <p:origin x="11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5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5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8">21431 17392 0,'0'0'15,"18"71"-15,0-36 0,-1 35 16,1-34-16,17 17 16,-17-36-1,-1-17-15</inkml:trace>
  <inkml:trace contextRef="#ctx0" brushRef="#br0" timeOffset="42472.2635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6">22225 17110 0,'0'0'15,"0"-18"-15,0 0 0</inkml:trace>
  <inkml:trace contextRef="#ctx0" brushRef="#br0" timeOffset="46580.5375">23054 17445 0,'18'0'0,"-18"-18"16,17 1 0</inkml:trace>
  <inkml:trace contextRef="#ctx0" brushRef="#br0" timeOffset="46735.7945">23319 17463 0,'0'17'0,"17"-17"15,19 0 1</inkml:trace>
  <inkml:trace contextRef="#ctx0" brushRef="#br0" timeOffset="46886.8675">23689 17463 0,'18'0'16,"-1"0"-16,1 0 15,0-18-15,-1 18 16</inkml:trace>
  <inkml:trace contextRef="#ctx0" brushRef="#br0" timeOffset="47015.2944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6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69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8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1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3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1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7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3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9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3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6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7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7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2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6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6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6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2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6">24871 13070 0,'0'0'15,"35"0"-15,0-17 16,36 17-16,-18-18 16,-18 18-16,18 0 15,-35 0-15,-36 0 16</inkml:trace>
  <inkml:trace contextRef="#ctx0" brushRef="#br2" timeOffset="388054.6597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6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6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6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7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6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7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4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6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1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4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4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4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5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8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4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4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">28857 10777 0,'0'0'15,"0"-17"-15,0 34 16,36 1 0,-36 17-1,35 18-15,-18-18 16,19 18-16,-19-35 15,19 35-15,-19-35 16,-17 17-16,0-17 16,-17-18-1</inkml:trace>
  <inkml:trace contextRef="#ctx0" brushRef="#br0" timeOffset="163738.5044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5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2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5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7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3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7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6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8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6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4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6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8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1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6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6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4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4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2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3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2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3">19950 7620 0,'0'0'0,"53"35"0,-18-35 16,88 0-16,-70 0 15,88-17-15,-88-1 16,-18 0-16,1 1 16,-36-1-16</inkml:trace>
  <inkml:trace contextRef="#ctx0" brushRef="#br0" timeOffset="152017.8867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7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1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4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8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6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6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">25418 15593 0,'17'0'16,"54"17"-1,17-17-15,18 0 0,194-35 16,-124 0-16,212-36 15,-194 36 1,230-36-16,-248 54 16,71-18-16,-159 17 15,-17 18-15</inkml:trace>
  <inkml:trace contextRef="#ctx0" brushRef="#br1" timeOffset="348172.1276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8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3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7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2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2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7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5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5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2">3228 12612 0,'-18'0'15,"36"0"-15,-71 35 0,18 53 16,-1-35-16,1 18 16,-18-1-16,-35 89 15,53-71-15,-18-17 0,35-1 16,-17 19-16,-18 34 16</inkml:trace>
  <inkml:trace contextRef="#ctx0" brushRef="#br1" timeOffset="45938.7713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3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1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7">18450 15275 0,'18'0'31,"17"0"-15,-17-17-16,-1 17 16,19 0-16,-19 0 15</inkml:trace>
  <inkml:trace contextRef="#ctx0" brushRef="#br0" timeOffset="291733.6424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6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8">22983 17463 0,'0'0'16,"0"35"-16,18-35 0,-18 17 0,18-17 16,-18 18-16</inkml:trace>
  <inkml:trace contextRef="#ctx0" brushRef="#br0" timeOffset="333666.3668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6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8">16228 15381 0,'0'0'15,"0"18"-15,17-1 0,1-17 16,-18 18 0,18-18-16,-1 0 0</inkml:trace>
  <inkml:trace contextRef="#ctx0" brushRef="#br0" timeOffset="421103.3426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2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6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8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6">22648 15981 0,'0'0'16,"-35"35"-16,17 0 0,1 1 0,-1 17 16,18 70-1,0-52-15,18 17 16,-1-53-16,1 0 0</inkml:trace>
  <inkml:trace contextRef="#ctx0" brushRef="#br1" timeOffset="580165.7041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1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2">10530 17533 0,'0'35'16,"0"-70"-16,18 88 0,-18-35 0,18-1 0,35-17 16,-36 0-1,1-17-15,0 17 16,-18-18-1,0 0-15,0-17 0,-36 17 16,19 1-16,-1-1 16,18 1-16,0 34 31,18-17-15</inkml:trace>
  <inkml:trace contextRef="#ctx0" brushRef="#br0" timeOffset="595759.0743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69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8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1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6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49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1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4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1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4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4">22172 3422 0,'35'53'0,"-70"-106"0,70 141 16,-17-70-16,0-1 0,-1 1 15</inkml:trace>
  <inkml:trace contextRef="#ctx0" brushRef="#br0" timeOffset="181545.7593">22313 3440 0,'18'17'0</inkml:trace>
  <inkml:trace contextRef="#ctx0" brushRef="#br0" timeOffset="181678.8596">22419 3493 0,'0'0'16,"0"17"-16,35-17 16,-35 18-16,18-18 0,17 0 15,-17 17-15,0-17 16,17 0-16,-18 0 0,1 0 15,0 0-15</inkml:trace>
  <inkml:trace contextRef="#ctx0" brushRef="#br0" timeOffset="182429.4854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9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4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2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1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3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1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4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7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1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1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2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7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2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3">13388 13970 0,'35'35'15,"-17"1"-15,17 16 16,-17-16-16,-1 34 16,-17-34-16,-35 34 15,0-35 1</inkml:trace>
  <inkml:trace contextRef="#ctx0" brushRef="#br0" timeOffset="38141.1369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7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7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8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3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09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1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8">23036 15064 0,'0'35'16,"0"-70"-16,18 88 0,-18-36 0,18 1 15,-1-18-15,1 17 16</inkml:trace>
  <inkml:trace contextRef="#ctx0" brushRef="#br0" timeOffset="75352.9159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3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4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7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1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3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5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59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4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7347 0,'-18'0'31,"18"14"31,0 15-46,18-15-16,0 43 16,-1-14-16,36 15 15,0-30-15,35 30 16,-35-30-16,0-13 16,0 13-16,0-28 0,53 28 15,-53-28-15,35 0 16,-53 0-16,-17 0 15,17-13-15,-17-2 16,-18 0-16,-35 2 16,17-2-16</inkml:trace>
  <inkml:trace contextRef="#ctx0" brushRef="#br0" timeOffset="517.6906">7973 7704 0,'0'0'15,"0"15"-15,-18 0 0,18-2 16,-17 2 0,17-30 30,-18-13-30,0 13-16,18-13 16,-17-15-16,17 15 15,0-30-15,0 30 16,0-1-16,0 0 16,17 1-16,1 14 0,-18-1 15,35-13-15,-17 28 16,-1-15-16,1 15 0,0-14 15,-1 14-15,36 0 16,-17 0-16,16 0 16,-34 0-16,17 0 15,-17 14-15,17-14 0,-17 0 16</inkml:trace>
  <inkml:trace contextRef="#ctx0" brushRef="#br0" timeOffset="5700.246">3581 9636 0,'0'-15'31,"53"15"-15,-18 0-16,-17 0 0,52 0 15,-52 15-15,35-15 16,-36 14-16</inkml:trace>
  <inkml:trace contextRef="#ctx0" brushRef="#br0" timeOffset="6413.0219">12735 8906 0,'0'-14'15,"18"14"-15,35 0 16,0 0-16,70 0 16,-52 0-16,-1 0 15,1 0-15,-18 0 0,-18 0 16,18 0 0</inkml:trace>
  <inkml:trace contextRef="#ctx0" brushRef="#br1" timeOffset="28034.9453">8908 2613 0,'0'0'0,"0"13"15,53 17 1,-18-2-16,0 0 15,18 1-15,-18 14 0,18-14 16,35 28-16,-35-28 16,-17-1-16,-1-13 15,0-1-15,0 0 16,-17-14-16,-18-14 16</inkml:trace>
  <inkml:trace contextRef="#ctx0" brushRef="#br1" timeOffset="28212.0123">9419 2613 0,'0'0'0,"-35"43"16,17-15-16,-17 0 0,17 1 0,-17 0 16,-18 57-1,36-43-15,-1-15 0,0 15 16,1-14-16,34 28 15,-17-29-15</inkml:trace>
  <inkml:trace contextRef="#ctx0" brushRef="#br1" timeOffset="28400.8584">9737 2984 0,'-18'29'0,"18"42"16,18-171-16,-54 229 0,54-86 15,0-15-15,-1-13 0,36-1 16</inkml:trace>
  <inkml:trace contextRef="#ctx0" brushRef="#br1" timeOffset="28890.0001">10231 2570 0,'-18'0'0,"18"14"16,18-14-1,-1 14 1</inkml:trace>
  <inkml:trace contextRef="#ctx0" brushRef="#br1" timeOffset="29001.9509">10301 2784 0,'0'0'16,"18"14"-16,-1-14 16</inkml:trace>
  <inkml:trace contextRef="#ctx0" brushRef="#br1" timeOffset="29614.7579">11254 2469 0,'17'0'16,"-17"43"0,18-14-16,0 56 15,-1-55-15,-17 12 16,0-13-16,18 14 0,-18 0 15,17-15-15,-17-13 16,18-1-16,-18 0 16</inkml:trace>
  <inkml:trace contextRef="#ctx0" brushRef="#br1" timeOffset="29808.1811">11748 2784 0,'17'14'16,"1"-14"0,-1-14-1</inkml:trace>
  <inkml:trace contextRef="#ctx0" brushRef="#br1" timeOffset="29964.6628">12083 2798 0,'17'0'15,"1"0"-15,0-14 16,-1 14-1,1-14-15,-1 14 0</inkml:trace>
  <inkml:trace contextRef="#ctx0" brushRef="#br1" timeOffset="30099.8759">12453 2755 0,'0'0'0,"18"0"0,-1 0 16,1 0-1,0-14-15,-1 14 16,1-14-16</inkml:trace>
  <inkml:trace contextRef="#ctx0" brushRef="#br1" timeOffset="30225.696">12700 2741 0,'18'0'16,"17"0"-1,-35-14 1</inkml:trace>
  <inkml:trace contextRef="#ctx0" brushRef="#br1" timeOffset="30452.4931">13159 2469 0,'17'0'15,"-34"0"-15,34 15 0,-17 13 0,0 30 16,0-15-16,0 0 16,0-1-16,0-13 0,36 42 15,-19-42 1,1-15-16,-1 1 0,19-15 15</inkml:trace>
  <inkml:trace contextRef="#ctx0" brushRef="#br1" timeOffset="31309.075">13547 2613 0,'0'0'15,"-18"13"1,0 2-16,1 13 0,-1-13 0,0 42 15,18-28-15,18-15 16,17 29-16,1-29 16,34-14-1,-52 0-15,17-14 0,18-15 16,-18-14 0,-35 15-16,0 13 15,-17-13-15,-1 13 0,-17 2 0,-36-2 16,36 15-16,-18-15 15,18 15 1,17 15-16,36 0 16,35-15-1,-18 13-15,0-13 0,18 0 16,-18 0-16,1 0 0,34 0 16,-52-13-16,17 13 15,-17 0-15,-18-15 16,17 15-16,-34 0 15,-1 15-15,-17-2 16,17 2 0,18-1-16,0 0 15,0 15-15,0-15 0,0 1 0,18-1 16,35 29-16,-18-29 16,0 1-1,-17-15-15,0 0 16,-18-15-1,-18-13 1,0 13-16,18-13 0,-17-15 16,-1 28-16,18 1 15,0 0-15,0-1 16,18 2-16,-1 13 0,19 0 16,17 13-1,-18 2-15,0-15 16,0 0-16,1 14 0,34-14 15,-34 0 1,-1 0-16,-18 0 0,1 0 16,-36 0-1,-17 0 1,0 14-16,17 29 16,18-28-16,0-1 15,0 15-15,18-15 0,0 0 0,52-14 16,-35 0-1,1 0-15,52-14 16,-53 0-16,-17-1 0,-1 1 16,1-15-16,-18 1 15,0-1-15,-18 15 0,-17-14 16,0 13-16,-53-28 16,35 29-16,17 14 15,-16-14-15,16 14 0</inkml:trace>
  <inkml:trace contextRef="#ctx0" brushRef="#br1" timeOffset="31855.6407">9137 3599 0,'0'0'16,"35"72"-16,1-29 0,34 28 15,-35-28 1,1-14-16,17 0 0,-18-1 15,0 0-15,0-13 0,-17 0 0,0-2 16</inkml:trace>
  <inkml:trace contextRef="#ctx0" brushRef="#br1" timeOffset="32033.3804">9331 3671 0,'-53'28'0,"106"-56"0,-124 85 16,54-14-16,-18 29 16,17-29-16,0-15 0,18 0 15,18 15 1,0-28-16,-1-1 0,1-14 16</inkml:trace>
  <inkml:trace contextRef="#ctx0" brushRef="#br1" timeOffset="32237.4117">9631 3871 0,'0'0'0,"17"0"15,19 15-15,-19-2 16,-17 17-16,-17-17 16,-1 17-16,0-2 15,1-14-15,17 15 0,0-1 16,0-13-16,17-15 15,19 0-15,-1 0 0,0 0 16,1-15-16,34-13 16</inkml:trace>
  <inkml:trace contextRef="#ctx0" brushRef="#br1" timeOffset="32489.5978">10160 3714 0,'0'0'0,"18"0"0,-1 14 15,1-14-15,-18 14 16,18 1 0,-1-1-16,-17 15 15,0-15-15,0 0 0,0 15 16,18-15-16,-18 1 0,0-2 15,17 2-15,1-15 16,-18-15 0</inkml:trace>
  <inkml:trace contextRef="#ctx0" brushRef="#br1" timeOffset="34279.9595">11271 3628 0,'-17'0'0,"-1"14"0,-17-14 15,17 14-15,0 1 16,-17 56 0,18-28-1,87 29 1,-35-58-16,18-14 0,106 0 16,-71-14-1,-17-43 1,-54 42-16,-34-56 15,-1 42-15,-17 15 16,-18-1-16,18 1 0,-54 0 16,37 14-1,16 14 1,19 0-16,17 1 0,17-1 16</inkml:trace>
  <inkml:trace contextRef="#ctx0" brushRef="#br1" timeOffset="34586.3455">11800 3871 0,'18'0'16,"0"-14"-1,-1 14-15,1-14 16,0 14-1</inkml:trace>
  <inkml:trace contextRef="#ctx0" brushRef="#br1" timeOffset="34730.085">12065 3843 0,'0'0'0,"18"0"16,-1-15-1,1 15-15,0 0 16</inkml:trace>
  <inkml:trace contextRef="#ctx0" brushRef="#br1" timeOffset="34862.9012">12259 3886 0,'0'-15'15,"18"1"-15,-1 0 16,1-1-16</inkml:trace>
  <inkml:trace contextRef="#ctx0" brushRef="#br1" timeOffset="35085.7048">12577 3599 0,'0'15'16,"0"27"-16,0-13 16,17 57-16,1-29 15,17 29 1,-17-43-16,-1 0 15,1-15-15,-18 1 0</inkml:trace>
  <inkml:trace contextRef="#ctx0" brushRef="#br1" timeOffset="41686.2102">6597 2656 0,'0'-15'0,"0"0"15,0 30 1,0 42 0,0 43-16,18-42 15,17 28 1,-17-44-16,17-13 0,35 0 15,-34-29-15,-1 0 16,18-29-16,-18 0 16,-17 1-16,-18-15 0,0 14 15,0-14 1,0 29-16,0 28 16,17 29-1,1-14-15,0 0 16,17-15-16,35 0 15,-34-14-15,-19 0 0,19 0 16,-19-28-16,19-15 16,-36 14-16,0 0 15,-18-14-15,0 15 0,-35-15 16,36 14-16,-19 15 16,19 14-1,34 28 1</inkml:trace>
  <inkml:trace contextRef="#ctx0" brushRef="#br1" timeOffset="41837.0495">7549 2884 0,'0'0'0,"18"15"0,-18 13 15,18-13-15,-18-1 16,35 29-16,-17-15 15</inkml:trace>
  <inkml:trace contextRef="#ctx0" brushRef="#br1" timeOffset="42393.0029">6668 3614 0,'0'0'16,"-18"28"-16,18 1 15,0 14-15,0-15 0,18 58 16,-1-57-16,1 0 16,-1-16-16,19 2 0,-1-15 15,18 0 1,-18-15-16,18-41 15,-35 27-15,-18-14 16,0 29-16,0-1 16,-18 30-16,18 28 15,0-29-15,18 15 16,35 27 0,-18-41-16,0 13 0,-17-28 15,17 0-15,36-13 16,-54-2-16,1 0 0,-18-13 15,0 0-15,-18-30 16,1 30-16,-1-1 16,0 15-16,1-15 0,-1 15 15,0-1-15</inkml:trace>
  <inkml:trace contextRef="#ctx0" brushRef="#br1" timeOffset="42649.2809">7514 3628 0,'0'0'15,"35"0"-15,-17 0 0,0 0 16,-1 28 0,1 1-16,-18-15 0,0 44 15,0-44-15,0 15 16,0-15-16,0 15 15,18-15-15,-1-14 16,19 0 0,-1 0-16,-18 0 0,19-14 15,-19 14-15,1 0 0,0 0 16</inkml:trace>
  <inkml:trace contextRef="#ctx0" brushRef="#br1" timeOffset="79403.9944">5821 14528 0,'-18'0'16,"1"0"-16,-1 0 31,0 0-15,18-15-1,-17 15 1,17 15-16,-18-15 16,18 14-16,-18-14 15,18 14-15,0 1 16,18-15-1,-18 14 1,18-14-16,-18-14 16,17 14-16,-17-15 15,18 15-15,-18-14 16,-18 14 0,1 0-16,-1 0 0,-17 0 15,17 14-15,0 1 16,1-1-16,-1 0 15,18 1-15,18-15 16,-1 0-16,1 0 16,17 0-1,-17-15-15,17 1 0,-35 0 16,18 14-16,0-15 16,-36 1-1,0 14-15,-17 0 16,17 14-16,1 1 15,-1-1 1,18 0-16,18-14 16,17 0-16,0-14 15,-17 0-15,0 14 16,-1-29 0,-17 15-16,-17 14 15,-1 0-15,-17 0 16,17 0-16,0 0 15,1 0-15,17 14 16,17 0 0,19-14-1,-1 0-15,-17-14 0,34 0 16,-34-1-16</inkml:trace>
  <inkml:trace contextRef="#ctx0" brushRef="#br1" timeOffset="80602.7686">5750 14499 0,'-17'14'16,"17"1"0,0-1 77,0 0-77,0 1 0,0-30 46,-18 15-31,18-14-31,-18 14 32,18-14-17,-17-1 1,17 1-1,-18-15 1,0 15-16,1-14 16,17-1-16,-53-28 15,35 14-15,1 0 0,-54-58 16,18 30 0,36 43-16,-1-1 15,0 15-15,1-1 16,-1 15-16,18-14 15,0 0 1,18-1-16,-18 1 16,0 0-1,-18 0 1,18-1 15,-18 1-15,18 0-16,-17-1 15,17 1 1,-18 14-16</inkml:trace>
  <inkml:trace contextRef="#ctx0" brushRef="#br1" timeOffset="80894.1137">5168 13927 0,'-17'0'0,"34"-14"15,-17-15 1,0 0-16,18 15 16,-18-29-16,0 14 15,0 1-15,0 13 0,0-13 16,0 13-16,-18 2 16,18 26-1,35 30 1,1-13-16,-1-2 15,-17 0-15,17-13 0,0-1 16,-17 0-16,0-14 0,17 15 16,-18-15-16,-17-15 15,0 1 1</inkml:trace>
  <inkml:trace contextRef="#ctx0" brushRef="#br1" timeOffset="81276.107">5362 13798 0,'0'0'0,"-17"-14"0,-1 14 16,0-15-16,36 15 47,0 15-32,-1-1-15,36 0 16,-18 1-16,18-1 0,18 15 15,-36-15-15,18 0 16,18 15-16,-54-29 16,1 14-16,17 0 15,-17-14-15,-18 15 0</inkml:trace>
  <inkml:trace contextRef="#ctx0" brushRef="#br1" timeOffset="81605.8924">5768 13855 0,'18'15'0,"-1"-1"15,1 0-15,17 15 16,-17-15-16,17 0 0,-17-14 16,-1 15-16,1-1 15,0-14-15,-18 14 16,-18-14 0,-17 0-16,17 0 15,-17 0-15,17 0 16,0 0-1,18-14-15,18 0 16</inkml:trace>
  <inkml:trace contextRef="#ctx0" brushRef="#br1" timeOffset="81890.2426">5980 13970 0,'0'-15'15,"0"1"1,0-14 0,-18-15-16,18 14 15,-18 0-15,1-27 16,-19-17-1,19 45-15,17 0 0,-18 13 16,18 1-16,0-15 16,0 15-16,0 28 15</inkml:trace>
  <inkml:trace contextRef="#ctx0" brushRef="#br1" timeOffset="82167.8676">5750 13627 0,'0'0'16,"18"0"0,0-15-1,-18 1-15,17 0 16,-17-1-16,0 1 16,0 0-16,0-15 15,0 15 1,0-1-1,0 1-15,18 14 16,-18-14 0,17 28-16,1-14 15,0 14 1,-1 1-16,1-1 16,0-14-16</inkml:trace>
  <inkml:trace contextRef="#ctx0" brushRef="#br1" timeOffset="82434.5567">5944 13512 0,'-17'14'15,"34"-14"1,1 29-1,0-15-15,35 15 16,-36 0-16,18-16 0,-17 2 16,35 0-16,-35-2 15,-1 2-15,1-15 0,0 0 16,-1 0 0,-17-15-1,-17 15 1</inkml:trace>
  <inkml:trace contextRef="#ctx0" brushRef="#br1" timeOffset="82728.1316">6191 13598 0,'0'14'15,"18"1"1,0-2-16,17 2 15,-18 0-15,1-2 16,0-13 0,-18 15-16,17-15 15,-17 15-15,-17-15 16,-1-15 0,0 15-16,1 0 15,-18-15-15,52 15 47</inkml:trace>
  <inkml:trace contextRef="#ctx0" brushRef="#br1" timeOffset="82995.0867">6315 13640 0,'0'-13'31,"0"-2"-15,0 1-16,0 0 0,-18-1 16,18-13-16,-18 13 0,1-28 15,-1 29-15,18-15 16,-17 1-16,-1 14 0,18-15 15,-18 15-15,18-1 0,-17 15 32</inkml:trace>
  <inkml:trace contextRef="#ctx0" brushRef="#br1" timeOffset="83229.373">6156 13383 0,'0'0'16,"-18"0"-16,1 0 15,-1-14 1,18 0-1,0-1-15,18 15 79,-18-14-79,17 14 15,1 14 1,0-14-16,-1 0 15</inkml:trace>
  <inkml:trace contextRef="#ctx0" brushRef="#br1" timeOffset="83594.8919">6156 13297 0,'0'0'16,"0"15"-16,18-15 16,17 14-1,-17-14-15,-1 14 16,18 29 0,1-28-16,-19-1 0,19 14 0,-1-13 15,-17-1-15,17 0 16,-18-14-16,1 15 15,0-15-15</inkml:trace>
  <inkml:trace contextRef="#ctx0" brushRef="#br1" timeOffset="86125.1504">6509 13483 0,'0'29'0,"17"-29"32,-34-14-1,17-15-16,-18 15-15,18-29 16,-18 29-16,18-29 16,-17 14-16,-1 0 15,1-14-15,-1 0 16,18 30-16,-18 13 16,36 0 15,-18 13-16,0 2 32,18-15-31,-18 15-16,17-2 16,1 2-1,-1-1-15,1-14 0,0 29 16,17-1-16,-17-28 15,-1 15-15,1-1 0,0 0 16,-18-28 31,-18-15-31,18 15-16,0 0 15,-18-1-15,18-28 16,-17 30-16,17-2 15,-18 0-15,18-13 16,-18 28-16,18-15 16,-17 15-1,34 15 1,1 0 0,0-2-1,-1 17-15,1-17 0,0 16 16,-1-15-16,19 15 15,-19-15-15,-17 1 16,18-15-16,-18 14 16,0-28-1,-18-1 1,18-13-16,-17 13 16,17-13-16,-18 13 0,18-13 15,-18 13-15,1-28 16,17 30-16,-18-2 15,18 0-15,18 15 32,-1 15-17,1 0 1,17-2 0,-17-13-16,-18 15 0,17-15 15,1 0-15,0 15 16,-18-30 15,0 0-15,0 2-16,-18-2 15,18 0-15,0 2 0,-18-16 16,18 15-16,0-1 16,0 1-16,0 0 15,-17 14-15,17-15 0,17 15 47,-17 15-31,36-1-16,-19 0 15,19 1-15,-1-1 16,-17-14 0,-1 14-1,-17-28 16,0 0-15,-17-1-16,17 1 16,-18-15-1,18 15-15,-18 0 0,18-1 16,-17 15 0,34 0-1,1 15 1,0-1-16,17 0 15,-18 1 1,1-1-16,0 0 16,-18 1-1,17-1-15,-17-28 47,0-1-47,0 1 16,-17 0-16,17-1 15,17 1 17,1 14-17,0 0 1,-1 14-16,1 1 16,17-1-1,-17-14-15,-18 14 16,17-14-1,-17-14 1,0 0-16,0-1 0,-17 1 16,17 0-16,0-1 15,17 15 32,1 15-31,0-15-16,-1 14 15,1-14-15,0-14 16,-18-1 0,0 1-1,0 0 1,0-15-16,0 15 16,0 0-1,17 28 16,1-14-31,-18 14 16,35-14-16,-35 14 16,18-14-16,0 0 15,-1 0-15,-17-14 32,0 0-17,-17 0-15,17-15 16,0 15-1,17 14 17,1 0-17,-18 14-15,17-14 0,-17 14 16,18-14-16,-18-14 47,-18 0-32,18-1-15,0 1 16,0 0 0,18 14-1,0 14 1,-18 0-16,17 1 16,1-15-1,0 0 1,-18-15-1,0 1 1,0 0-16,-18 14 16,18-15-1,18 30 17,-18-1-32,35-14 15,-17 0 1,-1 0-1,-17-14 1,-17 14-16,17-15 16,-18 1-16,0 0 15,36 14 17,-18 14-17,18-14-15,-1 0 16,-17 14-16,18-14 15,-18-14 17,-18 14-17</inkml:trace>
  <inkml:trace contextRef="#ctx0" brushRef="#br1" timeOffset="87332.2374">7585 12696 0,'0'15'47,"0"0"-47,0-2 15,0 2 1,17-15-16,1 0 16,0-15-1,-1 2-15,-17-2 16,0 0-16,0 2 0,0-2 16,-17 1-1,-1 14 1,0 0-16,1 14 15,-1 14-15,18-13 16,18 13 0,17-13-1,-17-15-15,-1 0 0,1 0 16,0 0-16,-1-15 16,-17 2-16,0-2 15,-17-13-15,-1 28 16,0-15-16,1 15 15,-1-14-15,0 14 0,1 0 16,17 14 0,0 1-1,35-2-15,-17 2 16,-1-15-16,19 0 16,-19 0-16,-17-15 15,18 15-15,-18-28 16,0 0-1,-18 13-15,18 1 16,-17 0-16,-1-1 0,0 15 0,1-14 16,-1 14-1,18 14-15,-18 15 16,36 0 0,-18-1-16,18-13 0,-1-15 15,1 13-15,0 2 16,-1-15-16,1-15 0,-1 2 15,-17-16 1,0 15-16,0-1 16,-17 1-16,-18 0 15,17-1-15,0 15 0,1-14 16,-1 14 0,0 14-16,1 1 0,17 13 15,0 1-15,0-15 16,17 1-16,1-2 0,0 2 15,35-15-15,-36 0 16,18 0-16,-35-15 16,0 2-1,0-2-15,0 1 0,-17 0 16,-1 14-16,-17-15 16,17 1-16,-17 28 15,17-14-15,1 29 16,-1-29-16,36 29 15,-18-16-15,70 2 16,-52-15 0,0-15-16,-1 15 0,-17-13 15,0-2 1,-17 1-16,-19 0 16,19-1-16,-1 15 15,0 0 1,1 0-16,-1 15 15,18-1-15,18 0 16,-1 14-16,19-28 16,-19 0-16,1 0 15,0 0-15,-1 0 0,-17-13 16,-17 13 0,17-15-16,-18 15 15,0 0-15,1 0 16,-1 0-16,-17 0 15</inkml:trace>
  <inkml:trace contextRef="#ctx0" brushRef="#br1" timeOffset="95141.6594">23707 14842 0,'0'-14'16,"17"14"-16,-34 0 16,-1 14-1,0 1 1,18-1-16,-17 0 15,17 15 1,17-29-16,19 14 16,-19-28-16,36 0 15,-35-1-15,0 1 16,-1-15-16,-34-14 16,17 29-1,-36-15-15,19 15 0,-54 0 16,53 14-16,-17 14 15,0 0-15,0 29 16,17-14-16,18-15 16,18 1-16,-1-1 15,18 0-15,1-14 0,-1 0 16,53-14-16,-52 14 16,-1-29-16,-35 15 15,0 0-15,0-1 16,-18 1-16,1 14 0,-19-14 0,-17 14 15,36 0 1,-19 0-16,1 14 16,35 0-16,-18 1 0,36-1 15,17 0 1,1-14-16,-19 15 0,19-15 16,-1 0-16,-17 0 15,-1 0-15,-17-15 16,-35 15-1,0-14-15,17 14 16,0 0-16,1 0 0,-1 0 16,36-14-1,-1 14 1</inkml:trace>
  <inkml:trace contextRef="#ctx0" brushRef="#br1" timeOffset="95636.9693">23671 14828 0,'0'0'16,"-17"0"-16,17-14 47,17 14-32,-17-29 1,0 15-16,0-1 15,0-28-15,0 15 16,0 0-16,0-15 16,0 14-16,0 0 0,0-28 15,18 0 1,0 14-16,-1-14 16,-17 28-16,0 0 0,0 16 15,0-2 1,-17 30-1,17-2-15,0 16 16,0-15 0,-18 1-1,18-1-15</inkml:trace>
  <inkml:trace contextRef="#ctx0" brushRef="#br1" timeOffset="95930.7717">23530 14342 0,'18'0'32,"17"0"-32,18-15 15,-35 1-15,17 14 16,-17-29 0,-1 16-16,1-2 15,-18 0-15,0 2 0,0-2 16,0 0-16,18 30 31,-1 0-15,-17-2-1,36 17-15,-19-17 16,1-13 0,-1 0-1</inkml:trace>
  <inkml:trace contextRef="#ctx0" brushRef="#br1" timeOffset="96282.7012">23742 14241 0,'-18'0'16,"18"-13"0,18-2-1,-18-13-15,18 13 16,-1-13-16,19-44 16,-19 29-16,18-43 15,-17 43-15,0-43 16,-1 58-16,-17 0 15,0 13-15,0 0 0,0-13 16,0 43 15,-17-2-15</inkml:trace>
  <inkml:trace contextRef="#ctx0" brushRef="#br1" timeOffset="96582.4111">23724 13798 0,'18'-14'16,"0"-1"-16,-1 2 16,19-17-16,-19 17 15,1-2-15,-1 0 16,1 2-16,0-2 15,-1 0-15,1 15 16,-18 15 0,18 13-16,-18-13 15,0 13-15,0 2 16,17-17-16,-17 2 16,18-15-1,0 0-15,-18-15 31</inkml:trace>
  <inkml:trace contextRef="#ctx0" brushRef="#br1" timeOffset="96970.9104">23865 13698 0,'18'0'16,"0"-15"0,-1 2-16,1-17 0,0 17 15,-18-16-15,35-14 16,-17 14-16,-18 1 15,17 13-15,-17-13 0,0-1 16,18 1-16,-18-1 0,35-14 16,-35 29-16,0-1 15,18-13-15,-1 28 16,-17-15 0</inkml:trace>
  <inkml:trace contextRef="#ctx0" brushRef="#br1" timeOffset="97293.3418">23971 13254 0,'18'-13'16,"-18"-2"-16,35-13 16,-17 13-1,-1 0-15,1 2 16,0-2-16,17 0 0,0-13 16,-17 0-16,0 13 15,-18 1-15,0 28 16,0 1-1,0-1-15,0 15 16,0 14-16,0-30 16,0 2-16,17 13 15,-17-13-15,0 0 0,18-15 16,-18 13 0,-18-13-16</inkml:trace>
  <inkml:trace contextRef="#ctx0" brushRef="#br1" timeOffset="97694.8337">24130 13198 0,'0'-15'47,"0"0"-47,0 2 15,18-2-15,-18 0 0,17-13 16,-17 0-16,18-1 0,17-71 31,-17 43-31,-1 28 16,1 15-16,-18-15 15,0 15-15,18 14 16,-36 0 31,18 14-47</inkml:trace>
  <inkml:trace contextRef="#ctx0" brushRef="#br1" timeOffset="97923.2361">24201 12854 0,'0'14'15</inkml:trace>
  <inkml:trace contextRef="#ctx0" brushRef="#br1" timeOffset="99240.3207">24201 12854 0,'0'0'16,"70"-29"-16,-70 15 0,18 14 0,-18-14 15,0-1 1,0 1-16,0 0 31,-18 28-15,-17 0-1,35 1-15,-18 13 0,18 1 16,18-15-16,-1 1 16,19-1-16,-1-14 15,0 0-15,-17 0 16,17-14-16,1-1 0,-1-13 16,-18-1-16,1-14 15,-18 29-15,0-1 16,-18-13-16,-17 0 15,18 13-15,-19 15 16,19 0-16,-1 0 0,0 15 16,1-2-16,-1 30 15,18-28-15,0 13 16,18-13-16,-18 13 0,35 1 16,0-15-16,-17-14 15,0 0-15,-1 0 0,18-14 16,-35 0-1,18-1-15,-18 1 0,0 0 16,0-1-16,-18 1 0,1 0 16,-1-1-16,1 2 15,-19 13-15,19 0 16,-1 0-16,0 13 16,18 2-16,-17-1 0,17 0 15,0 29-15,17-28 16,-17-1-16,36 0 0,-19 1 15,1-15-15,17 0 16,0 0-16,-17-15 16,0-13-1,-18 13-15,0-13 0,-36-1 16,1 15-16,18-1 16,-19 15-16,19-13 0,-36 26 15,35-13-15,18 15 16,-18-15-16,18 14 0,0 0 15,18 15 1,0-15-16,17 1 0,0-1 16,18-14-1,-35 0-15,-1-14 16,-17-1-16,-17-28 16,-1 43-1,1-14-15,-1 0 0,0 14 16,1 0-16,-19 0 15,36 14-15,-17 0 16,17 1-16,0-1 0,17 0 16,1 1-16,17-1 15,-17 0-15,0-14 16,-18-14 15,-18 0-15,0-1-16,1 1 15,-1 14 1,36 0 15,-1 0-15,1 0 0,-18 14 62,0 1-63,0-1-15,18-14 16,-18 14-16,17-14 0,1 15 16,-1-15-16,-17-15 31,-17 1-31,17 0 15,-18-1-15,1 15 0,-1-14 16,-17 0-16,35-1 16,-18 15-16,36 0 15,-1 29 1,1-15-16,0 1 16,-1-1-16,18 0 15,-17 1-15,0-15 16,-1 0-16,-34 0 15,-1 0 1,0-15 0,1 15-16</inkml:trace>
  <inkml:trace contextRef="#ctx0" brushRef="#br1" timeOffset="150986.3323">11165 3127 0,'18'0'0,"0"0"15,-1 0 1,19 0 0,-19 0-16,1 0 15,17 0-15,-17 0 0,17-14 16,18 14-16,0 0 0,88 0 15,-53 0-15,18-14 16,18 14-16,17-15 0,194 1 16,-141 14-1,-18 0-15,177 0 16,-177 14-16,-17 1 0,0-15 16,0 14-16,-1-14 0,125 0 15,-160-14-15,124-1 16,-159 1-1,36-14-15,-89 13 16,-17 15-16,-36 0 16</inkml:trace>
  <inkml:trace contextRef="#ctx0" brushRef="#br1" timeOffset="152382.7825">11165 4143 0,'36'0'16,"52"-14"-1,-18 14-15,142-15 16,-88 15-16,123 15 15,-124-15-15,0 14 16,1 0-16,-18-14 0,0 0 16,70 14-16,-88-14 15</inkml:trace>
  <inkml:trace contextRef="#ctx0" brushRef="#br1" timeOffset="153852.0666">12083 5187 0,'17'0'16,"1"0"0,17 0-16,-17 0 15,17-14-15,36 14 16,-18 0-16,-18 0 0,18-14 15,-36 14 1,19 0-16</inkml:trace>
  <inkml:trace contextRef="#ctx0" brushRef="#br1" timeOffset="154417.5962">12947 4916 0,'0'13'31,"18"30"-31,-1-13 16,1 26-16,-18-27 15,35 28 1,-17-28-16,-1-1 0,36 1 16,-35-15-16</inkml:trace>
  <inkml:trace contextRef="#ctx0" brushRef="#br1" timeOffset="154580.5727">13458 5173 0,'18'0'0,"0"0"15,-1-14 1,1 14-16,0 0 15</inkml:trace>
  <inkml:trace contextRef="#ctx0" brushRef="#br1" timeOffset="154728.4798">13811 5159 0,'18'0'31,"0"0"-15,-1-15-16</inkml:trace>
  <inkml:trace contextRef="#ctx0" brushRef="#br1" timeOffset="154857.8249">14041 5144 0,'0'-14'31</inkml:trace>
  <inkml:trace contextRef="#ctx0" brushRef="#br1" timeOffset="155268.5724">14640 4844 0,'0'14'15,"18"29"1,-18-28-16,18 13 0,-1 43 15,-17-42-15,18 43 16,-1-44 0,1 1-16,0-1 0,-18 1 15,17-15-15,-17 15 16</inkml:trace>
  <inkml:trace contextRef="#ctx0" brushRef="#br1" timeOffset="174032.4785">12982 10580 0,'-17'0'0,"34"14"31,36 29-15,-18-14-1,1-1-15,-19 1 16,19-1-16,-1 1 0,0 0 0,18 14 16,-35-30-16,-1 2 15,1 13 1,-36-28 0</inkml:trace>
  <inkml:trace contextRef="#ctx0" brushRef="#br1" timeOffset="174217.9246">13300 10623 0,'-36'43'15,"72"-86"-15,-89 114 0,18-42 16,-36 57-16,36-43 16,-18 43-16,18-43 15,35 13 1,0-27-16,17 0 15,18-15-15,-17-14 16</inkml:trace>
  <inkml:trace contextRef="#ctx0" brushRef="#br1" timeOffset="174383.0288">13423 10823 0,'18'14'16,"-18"29"-16,17-15 15,-17-13-15,18 43 16,0-45-16,-1 17 16,-17-17-16,36 16 15</inkml:trace>
  <inkml:trace contextRef="#ctx0" brushRef="#br1" timeOffset="174928.9241">13864 10537 0,'0'0'15,"18"14"1,-1 0 0,-17 1-1,18-15-15</inkml:trace>
  <inkml:trace contextRef="#ctx0" brushRef="#br1" timeOffset="175054.8453">13935 10809 0,'0'0'16,"17"14"-16,1-14 0</inkml:trace>
  <inkml:trace contextRef="#ctx0" brushRef="#br1" timeOffset="175768.6868">14658 10509 0,'0'0'0,"-18"0"15,-17 0-15,17 13 16,1 16-16,-19 14 15,36-14-15,-17 14 16,17-15-16,0 1 0,0-1 16,35 15-16,0-28 15,-17-1-15,17 0 0,18-14 16,-18-14-16,18-15 16,-35 1-1,17-15-15,-35 14 16,0 15-16,-17-15 15,-1 15-15,0-15 0,-35 15 16,18 0-16,-18 14 16,53 14-16,-17 15 15,34-15-15,-17 0 16</inkml:trace>
  <inkml:trace contextRef="#ctx0" brushRef="#br1" timeOffset="176024.0466">15117 10780 0,'0'0'0,"17"0"16,-17-14-16,18 14 15,-1-15 1</inkml:trace>
  <inkml:trace contextRef="#ctx0" brushRef="#br1" timeOffset="176167.9652">15346 10751 0,'0'0'0,"17"0"16,1 0 0,0 0-16</inkml:trace>
  <inkml:trace contextRef="#ctx0" brushRef="#br1" timeOffset="176300.6536">15540 10723 0,'18'0'32,"-1"0"-32,1 0 15</inkml:trace>
  <inkml:trace contextRef="#ctx0" brushRef="#br1" timeOffset="176568.4452">15910 10466 0,'18'13'16,"-18"30"-16,0-14 15,18 43-15,-1-44 16,-17 15-16,18 0 0,-1-14 16,1-1-16,0 30 15,-18-45-15,17 2 0,-17 0 16</inkml:trace>
  <inkml:trace contextRef="#ctx0" brushRef="#br1" timeOffset="177042.0632">13018 11595 0,'52'15'16,"-16"13"-16,34 15 16,-34-14-16,-1-15 15,0 15-15,18 14 16,-35-29-16,-1 0 0,1-14 16</inkml:trace>
  <inkml:trace contextRef="#ctx0" brushRef="#br1" timeOffset="177169.3127">13229 11610 0,'0'57'16,"0"-114"-16,-17 143 0,17-15 16,0-42-16,17-1 15</inkml:trace>
  <inkml:trace contextRef="#ctx0" brushRef="#br1" timeOffset="177401.2107">13511 11781 0,'0'0'0,"18"0"0,0 0 0,17 29 15,-35-15 1,-18 29-16,1-28 15,-1-2-15,-17 16 16,35-15 0,35-14-16,18 0 15,-18-14 1,36 14-16</inkml:trace>
  <inkml:trace contextRef="#ctx0" brushRef="#br1" timeOffset="177847.8413">14076 11552 0,'17'0'31,"1"0"-15</inkml:trace>
  <inkml:trace contextRef="#ctx0" brushRef="#br1" timeOffset="177986.1908">14093 11724 0,'18'14'15,"0"-14"-15,-1 0 16,1 0 0</inkml:trace>
  <inkml:trace contextRef="#ctx0" brushRef="#br1" timeOffset="178414.8513">14552 11624 0,'18'0'15,"17"0"1,0 14-16,36-14 16,-18 0-1,-18 0-15,0 0 0,36 0 16,-53 0-16,-1 0 16,-17-14-16</inkml:trace>
  <inkml:trace contextRef="#ctx0" brushRef="#br1" timeOffset="178654.245">15169 11453 0,'0'56'15,"0"-112"-15,0 127 0,0-14 16,0-28-16,18 28 16,-18-28-1,0-15-15,18 0 0,-1 0 16,1-14-16</inkml:trace>
  <inkml:trace contextRef="#ctx0" brushRef="#br1" timeOffset="178814.9273">15540 11638 0,'18'15'16,"-1"-15"-1</inkml:trace>
  <inkml:trace contextRef="#ctx0" brushRef="#br1" timeOffset="178943.8671">15752 11624 0,'0'0'0,"17"0"16,1 0-1,-1 0 1</inkml:trace>
  <inkml:trace contextRef="#ctx0" brushRef="#br1" timeOffset="179216.4762">16281 11481 0,'17'0'0,"-34"0"16,52 15-16,-35 27 16,0-28-16,0 44 15,0-30-15,0 15 16,0-28-16,-18 27 15,1-27-15</inkml:trace>
  <inkml:trace contextRef="#ctx0" brushRef="#br1" timeOffset="179865.5432">13070 12482 0,'0'-14'0,"18"14"15,-18 14-15,35 0 16,1 1-16,-1-1 15,0 0-15,0 15 0,1-15 0,-19 1 16,36 13 0,-17-28-16</inkml:trace>
  <inkml:trace contextRef="#ctx0" brushRef="#br1" timeOffset="180011.5883">13300 12496 0,'0'0'16,"-18"29"-16,0 0 0,1 14 16,17-15-16,35 1 15</inkml:trace>
  <inkml:trace contextRef="#ctx0" brushRef="#br1" timeOffset="180311.878">13494 12554 0,'0'0'0,"35"0"0,-17 0 15,-1 0-15,19 0 16,-36 14-16,17-14 0,-17 29 16,-17-29-1,17 14-15,-18 15 16,18-15-16,18 15 15,-18-16-15,35 2 16,-35 0-16,0-2 16,0 2-1,-18-1-15,1-14 0,-19 14 16,1-14-16,0 0 16,35-14-16,-18 0 15,18-1-15</inkml:trace>
  <inkml:trace contextRef="#ctx0" brushRef="#br1" timeOffset="180478.6317">13935 12382 0,'0'14'0,"0"0"15,0 1-15,0 13 16,0-13-16</inkml:trace>
  <inkml:trace contextRef="#ctx0" brushRef="#br1" timeOffset="180601.1996">13970 12625 0,'0'15'16,"0"-30"-16,0 44 15,18-29-15,-1 0 0,1 0 16</inkml:trace>
  <inkml:trace contextRef="#ctx0" brushRef="#br1" timeOffset="180968.0626">14693 12253 0,'0'0'16,"0"29"-16,0-1 0,0 15 16,18 29-1,-18-44-15,0 15 0,0-14 16,17 0-16,-17-1 0,18 1 15,0-15-15</inkml:trace>
  <inkml:trace contextRef="#ctx0" brushRef="#br1" timeOffset="181139.2143">15028 12525 0,'53'0'16,"-35"0"-16,0 0 16,34-14-1,-34 14-15,0-15 0</inkml:trace>
  <inkml:trace contextRef="#ctx0" brushRef="#br1" timeOffset="181470.8789">15540 12296 0,'0'0'16,"70"-14"-16,-17 14 0,-17 0 0,69 0 15,-69 14 1,-1 15-16,-35-15 16,0 15-16,-18-1 15,1 1-15,-1-15 0,-17 29 16,17-29-16,1 15 16,17-15-16,17-14 15,36 15 1,-35-15-16,35 0 15,-36 0-15,1 0 0</inkml:trace>
  <inkml:trace contextRef="#ctx0" brushRef="#br1" timeOffset="182497.1871">14870 12482 0,'-18'0'0,"36"0"31,-1 0-15,1 0 0,0 0-16</inkml:trace>
  <inkml:trace contextRef="#ctx0" brushRef="#br1" timeOffset="182653.5613">14975 12482 0,'18'0'16,"0"0"-16,-1 0 0,1 0 15,0 0-15,17-14 16,-17 14-16</inkml:trace>
  <inkml:trace contextRef="#ctx0" brushRef="#br1" timeOffset="182779.3451">15187 12468 0,'18'0'16,"-1"0"-1,1-15 1,0 15-16</inkml:trace>
  <inkml:trace contextRef="#ctx0" brushRef="#br1" timeOffset="182885.9038">15363 12482 0,'0'0'0,"18"0"0,-18 14 16,0 1-1</inkml:trace>
  <inkml:trace contextRef="#ctx0" brushRef="#br1" timeOffset="188698.045">15222 2741 0,'36'-14'32,"52"-1"-17,-18 1-15,1 14 16,0-14-16,-1-1 0,1 15 16,-18-13-16,-1 13 15,-34 0-15,-36 0 16</inkml:trace>
  <inkml:trace contextRef="#ctx0" brushRef="#br1" timeOffset="188976.4692">15487 2498 0,'0'0'0,"0"-14"0,-18 14 15,-35 28 1,36-13-16,-19-1 0,1 15 16,0-1-16,-18 15 15,35-28-15,18-2 16,0 2-16,0-1 16,36 29-1,-1-29-15,0 1 0,18-15 0,0 14 16,35 0-1,-52-14-15,-1 0 0,-18 15 16,1-15-16</inkml:trace>
  <inkml:trace contextRef="#ctx0" brushRef="#br1" timeOffset="189576.1306">13247 3714 0,'-18'0'16,"18"-15"-16,18 15 16,-1 15-1,1-15-15,70 0 16,-52 0-16,69-15 16,-52 15-16,18-14 15,-36 14-15,-17 0 16</inkml:trace>
  <inkml:trace contextRef="#ctx0" brushRef="#br1" timeOffset="189827.0576">13370 3571 0,'0'0'15,"-17"0"-15,-1 14 16,0-14-16,-52 43 16,35-29-16,-36 29 15,53-29-15,18 15 0,0 0 16,36-1-16,-1-13 16,0-1-16,18-14 15,0 14-15,0-14 16,0 15-16,-18-15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2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5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8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59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3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3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39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2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6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6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7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3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4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6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5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4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6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2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3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8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1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4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1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8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4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2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3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1">23336 14817 0,'53'0'16,"-35"-18"-16,17 18 0,53-18 15,-52 18-15,16-35 16</inkml:trace>
  <inkml:trace contextRef="#ctx0" brushRef="#br0" timeOffset="100984.7487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2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5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2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3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4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4">23566 16598 0,'-18'18'16</inkml:trace>
  <inkml:trace contextRef="#ctx0" brushRef="#br1" timeOffset="200348.4283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4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3">27305 7849 0,'35'36'15,"-35"-19"-15,18 1 0,-18 17 16,0 0-16,0 1 0,0 87 15,0-70 1,0 71-16,0-72 16,0 1-16,18-35 0,-18 0 15</inkml:trace>
  <inkml:trace contextRef="#ctx0" brushRef="#br1" timeOffset="212476.0743">27605 8255 0</inkml:trace>
  <inkml:trace contextRef="#ctx0" brushRef="#br1" timeOffset="212919.9564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4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3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1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4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29">13564 10672 0,'0'0'0,"36"0"0,-1 0 0,35 0 16,1 0-16,17 0 0,124 0 15,-106 0-15,141 0 16,-124 0-16,53 17 15,-123 1-15,-17-1 16</inkml:trace>
  <inkml:trace contextRef="#ctx0" brushRef="#br0" timeOffset="178555.864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09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1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3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6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7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8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4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7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6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7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6">28963 7285 0,'0'18'16,"18"-1"-16,-18 1 16,17-1-16</inkml:trace>
  <inkml:trace contextRef="#ctx0" brushRef="#br1" timeOffset="484777.8186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6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1">6421 15575 0,'17'18'0,"-17"17"16,0 18-16,0 0 16,18 0-16,-18 0 0,0 88 15,0-88-15,0 0 0,0 35 16,0-53-1,0 18-15,17-53 16</inkml:trace>
  <inkml:trace contextRef="#ctx0" brushRef="#br0" timeOffset="87165.7126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1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4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7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5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6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3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3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29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4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4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4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3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3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3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59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3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4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79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4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7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7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8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8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6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7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5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5">4780 9737 0,'-17'0'15,"34"0"17,-17-18-32,18 18 15</inkml:trace>
  <inkml:trace contextRef="#ctx0" brushRef="#br1" timeOffset="46547.8433">4780 9737 0,'53'17'15,"-106"-34"-15,106 17 16</inkml:trace>
  <inkml:trace contextRef="#ctx0" brushRef="#br1" timeOffset="46737.52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1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6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4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7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7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7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3">8378 7567 0,'0'-18'16,"18"1"0,0-1-16,-1 1 15,-17-1-15,0-17 16,0 17-16,-17 0 15,-19 1-15,19 17 16,-18 0-16,17 17 0,-35 19 16,35-1-16,1 18 15,17 53 1,35 52 0,53-16-1,-53-72 1,1-35-16,-36-17 15</inkml:trace>
  <inkml:trace contextRef="#ctx0" brushRef="#br0" timeOffset="135475.838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6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7">11060 7461 0,'-18'36'15,"0"-19"-15,18 54 16,0 35-1,18-71-15,0 18 16,17 35-16,-17-53 16,-1-17-16,36 35 15,0-36 1,-35-17-16</inkml:trace>
  <inkml:trace contextRef="#ctx0" brushRef="#br0" timeOffset="138946.6833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4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4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39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59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39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4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3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3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4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6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5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5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4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4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2">20144 14076 0,'0'35'15,"17"71"1,-17-35-16,18 70 15,0-53-15,-18-18 16,17 1-16,1 35 16,-18-71-16,17 0 15,-17-17-15,18-18 0,-18-18 16</inkml:trace>
  <inkml:trace contextRef="#ctx0" brushRef="#br0" timeOffset="33879.2195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1">28134 14252 0,'0'53'16,"0"-106"-16,0 124 16,0-36-16</inkml:trace>
  <inkml:trace contextRef="#ctx0" brushRef="#br0" timeOffset="44839.1939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7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6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09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49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3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3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4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5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7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4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3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09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4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3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8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1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19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3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8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3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5">19544 4427 0,'0'0'15,"18"0"1,-1 0-16,1 0 16,-1 0-16,1-17 15</inkml:trace>
  <inkml:trace contextRef="#ctx0" brushRef="#br0" timeOffset="45540.4906">19703 4392 0,'17'0'32</inkml:trace>
  <inkml:trace contextRef="#ctx0" brushRef="#br0" timeOffset="45819.6248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1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5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1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59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5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8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3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19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1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5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4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4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7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4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2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09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5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1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6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5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8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3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3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5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04-22T18:30:20.9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26095 6226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4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5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3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3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8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8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6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3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3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3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6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29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8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8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3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6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3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7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3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2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8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6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5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6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3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4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69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3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3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6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2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4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3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4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3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09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18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6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79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6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7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4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8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59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9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8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4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6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6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6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7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7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5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81283-00A9-44C7-9A60-0BF8C099B53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CD69C-5416-4259-8CFA-29AEE6BA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Correction: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(Subtract the mean and divide by standard deviation)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CD69C-5416-4259-8CFA-29AEE6BA31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8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378AE-81FE-41A1-B35E-C7B15537027F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9A117-BAC1-4A19-B6CF-AE258ACA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preface/index.html" TargetMode="External"/><Relationship Id="rId2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eplearning.cs.cmu.edu/S23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0.tiff"/><Relationship Id="rId3" Type="http://schemas.openxmlformats.org/officeDocument/2006/relationships/image" Target="../media/image24.png"/><Relationship Id="rId7" Type="http://schemas.openxmlformats.org/officeDocument/2006/relationships/image" Target="../media/image18.tiff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01.png"/><Relationship Id="rId5" Type="http://schemas.openxmlformats.org/officeDocument/2006/relationships/image" Target="../media/image41.png"/><Relationship Id="rId15" Type="http://schemas.openxmlformats.org/officeDocument/2006/relationships/image" Target="../media/image21.emf"/><Relationship Id="rId10" Type="http://schemas.openxmlformats.org/officeDocument/2006/relationships/image" Target="../media/image19.tiff"/><Relationship Id="rId4" Type="http://schemas.openxmlformats.org/officeDocument/2006/relationships/image" Target="../media/image33.png"/><Relationship Id="rId9" Type="http://schemas.openxmlformats.org/officeDocument/2006/relationships/image" Target="../media/image80.png"/><Relationship Id="rId1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0.png"/><Relationship Id="rId18" Type="http://schemas.openxmlformats.org/officeDocument/2006/relationships/customXml" Target="../ink/ink19.xml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17" Type="http://schemas.openxmlformats.org/officeDocument/2006/relationships/image" Target="../media/image300.png"/><Relationship Id="rId2" Type="http://schemas.openxmlformats.org/officeDocument/2006/relationships/image" Target="../media/image16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0.png"/><Relationship Id="rId5" Type="http://schemas.openxmlformats.org/officeDocument/2006/relationships/image" Target="../media/image70.png"/><Relationship Id="rId15" Type="http://schemas.openxmlformats.org/officeDocument/2006/relationships/image" Target="../media/image280.png"/><Relationship Id="rId10" Type="http://schemas.openxmlformats.org/officeDocument/2006/relationships/image" Target="../media/image26.png"/><Relationship Id="rId19" Type="http://schemas.openxmlformats.org/officeDocument/2006/relationships/image" Target="../media/image28.emf"/><Relationship Id="rId4" Type="http://schemas.openxmlformats.org/officeDocument/2006/relationships/image" Target="../media/image600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20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73.png"/><Relationship Id="rId7" Type="http://schemas.openxmlformats.org/officeDocument/2006/relationships/image" Target="../media/image1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2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24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4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Neural</a:t>
            </a:r>
            <a:r>
              <a:rPr lang="en-US" spc="-79" dirty="0" smtClean="0"/>
              <a:t> </a:t>
            </a:r>
            <a:r>
              <a:rPr lang="en-US" spc="-9" dirty="0"/>
              <a:t>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6600" y="381001"/>
            <a:ext cx="54864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اَعُوذُ بِاللہِ مِنَ الشَّیِطٰنِ الرَّجِیمْ</a:t>
            </a:r>
          </a:p>
          <a:p>
            <a:pPr algn="ctr">
              <a:lnSpc>
                <a:spcPct val="150000"/>
              </a:lnSpc>
            </a:pPr>
            <a:r>
              <a:rPr lang="ur-PK" sz="2800" dirty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بِسْمِ اللہِ الرَّحَمٰنِ </a:t>
            </a:r>
            <a:r>
              <a:rPr lang="ur-PK" sz="2800" dirty="0" smtClean="0">
                <a:solidFill>
                  <a:prstClr val="black"/>
                </a:solidFill>
                <a:latin typeface="Nafees Web Naskh" pitchFamily="2" charset="-78"/>
                <a:cs typeface="Nafees Web Naskh" pitchFamily="2" charset="-78"/>
              </a:rPr>
              <a:t>الرَّحِیمْ</a:t>
            </a:r>
            <a:endParaRPr lang="ur-PK" sz="2800" dirty="0">
              <a:solidFill>
                <a:prstClr val="black"/>
              </a:solidFill>
              <a:latin typeface="Nafees Web Naskh" pitchFamily="2" charset="-78"/>
              <a:cs typeface="Nafees Web Naskh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3782859"/>
            <a:ext cx="12075090" cy="293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Note: </a:t>
            </a:r>
            <a:r>
              <a:rPr lang="en-US" dirty="0"/>
              <a:t>Some slides and/or pictures are adapted from Lecture slides / Books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www.coursera.org/specializations/deep-learning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d2l.ai/chapter_preface/index.html</a:t>
            </a: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deeplearning.cs.cmu.edu/S23/index.html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9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52200" y="1231059"/>
              <a:ext cx="8013960" cy="553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840" y="1221699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9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34947" y="1269219"/>
              <a:ext cx="10738080" cy="424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587" y="1259859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5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00" y="44905"/>
            <a:ext cx="10515600" cy="1325563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77436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76500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92968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21416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88796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204036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75588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75588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63264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55644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24350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70884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54760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57599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63757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25064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24128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3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960" y="-29321"/>
            <a:ext cx="10515600" cy="1677035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dirty="0" smtClean="0"/>
              <a:t>network (</a:t>
            </a:r>
            <a:r>
              <a:rPr lang="en-US" dirty="0" smtClean="0">
                <a:solidFill>
                  <a:srgbClr val="FF0000"/>
                </a:solidFill>
              </a:rPr>
              <a:t>correction in previous slide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97" y="1780385"/>
            <a:ext cx="10246042" cy="36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3824" y="1384936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2453" y="3806701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442453" y="3551819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3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6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9495" y="1281241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89666" y="3703006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678124" y="3448124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3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798343" y="1170872"/>
              <a:ext cx="10255680" cy="537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983" y="1161512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0577" y="1404645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87" y="3791908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483787" y="3537026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64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1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5800" y="1347229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5971" y="3768994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74429" y="3514112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6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67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27" y="1460350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0895" y="3882115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83856" y="3627233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2664" y="1007158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6496" y="3824813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44111" y="3514112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</a:t>
            </a:r>
            <a:r>
              <a:rPr lang="en-US" dirty="0" smtClean="0"/>
              <a:t>sets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3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4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5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6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8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9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1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2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1014823"/>
              <a:ext cx="9823680" cy="575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1040" y="1005463"/>
                <a:ext cx="9842400" cy="5772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60467" y="525820"/>
            <a:ext cx="3993613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303898" y="1814486"/>
              <a:ext cx="7550280" cy="4485423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4538" y="1805126"/>
                <a:ext cx="7569000" cy="4504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6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5667" y="3796533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93282" y="3485832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2631835" y="978878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2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</a:t>
            </a:r>
            <a:r>
              <a:rPr lang="en-US" dirty="0" smtClean="0"/>
              <a:t>example for initialization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3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7592" y="3733393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126856" y="3478511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2165409" y="971557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1144" y="4126470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38759" y="3815769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312" y="1308815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71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1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3374" y="3919080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630989" y="3608379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542" y="1101425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4862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1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1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9350"/>
            <a:ext cx="10515600" cy="2143125"/>
          </a:xfrm>
        </p:spPr>
        <p:txBody>
          <a:bodyPr>
            <a:normAutofit/>
          </a:bodyPr>
          <a:lstStyle/>
          <a:p>
            <a:pPr algn="ctr"/>
            <a:r>
              <a:rPr lang="en-US" sz="13800" dirty="0" smtClean="0"/>
              <a:t>Q &amp; A</a:t>
            </a:r>
            <a:endParaRPr lang="en-US" sz="1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394200" y="2241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484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5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86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6864" y="1328375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3283" y="3750140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93283" y="3495258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0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0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546" y="1318948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965" y="3740713"/>
            <a:ext cx="7238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</a:t>
            </a:r>
            <a:r>
              <a:rPr lang="en-US" sz="6000" dirty="0" smtClean="0"/>
              <a:t>Machine Learning/ Deep Learning</a:t>
            </a:r>
            <a:endParaRPr lang="en-US" sz="6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62965" y="3485831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0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12199</TotalTime>
  <Words>425</Words>
  <Application>Microsoft Office PowerPoint</Application>
  <PresentationFormat>Widescreen</PresentationFormat>
  <Paragraphs>155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Century Schoolbook</vt:lpstr>
      <vt:lpstr>Nafees Web Naskh</vt:lpstr>
      <vt:lpstr>Office Theme</vt:lpstr>
      <vt:lpstr>Artificial Neural Networks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Setting up your  ML application</vt:lpstr>
      <vt:lpstr>Basic recipe for machine learning</vt:lpstr>
      <vt:lpstr>Logistic regression</vt:lpstr>
      <vt:lpstr>Neural network</vt:lpstr>
      <vt:lpstr>Neural network (correction in previous slide)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   </vt:lpstr>
      <vt:lpstr>Why normalize inputs?</vt:lpstr>
      <vt:lpstr>PowerPoint Presentation</vt:lpstr>
      <vt:lpstr>Vanishing/exploding gradients</vt:lpstr>
      <vt:lpstr>Single neuron example for initialization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polyvista</dc:creator>
  <cp:lastModifiedBy>Dr Kamran Malik</cp:lastModifiedBy>
  <cp:revision>216</cp:revision>
  <dcterms:created xsi:type="dcterms:W3CDTF">2018-02-28T11:53:04Z</dcterms:created>
  <dcterms:modified xsi:type="dcterms:W3CDTF">2024-11-04T07:13:39Z</dcterms:modified>
</cp:coreProperties>
</file>